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5050"/>
    <a:srgbClr val="FF3399"/>
    <a:srgbClr val="3333FF"/>
    <a:srgbClr val="0080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00" autoAdjust="0"/>
  </p:normalViewPr>
  <p:slideViewPr>
    <p:cSldViewPr>
      <p:cViewPr varScale="1">
        <p:scale>
          <a:sx n="53" d="100"/>
          <a:sy n="53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9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8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1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2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9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94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2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04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5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7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62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2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21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99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5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7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7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6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7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5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2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2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0D0FB-6502-4B6F-A6D2-EC6D16BE502E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A52F4-A03C-406A-A87A-4973BDC8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437"/>
            <a:ext cx="7988424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Достойная смена</a:t>
            </a: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24936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За 40 лет в гимназии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работали учителями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более 30 выпускников.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Они преподавали: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математику, биологию, историю, литературу и русский язык, физику, иностранный язык, физкультуру.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В настоящее время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в гимназии работают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14 учителей-выпускников гимназии.</a:t>
            </a:r>
            <a:endParaRPr lang="ru-RU" b="1" dirty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60" y="3501008"/>
            <a:ext cx="3024336" cy="108012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Ольга Эдуардовна Шейнина </a:t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учитель истории</a:t>
            </a:r>
            <a:b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 параллель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LD2\GONG uchtel-eto sud'ba\Учителя фотографии\молодые учителя\DSC_0622_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4"/>
          <a:stretch/>
        </p:blipFill>
        <p:spPr bwMode="auto">
          <a:xfrm>
            <a:off x="6516216" y="1826431"/>
            <a:ext cx="2294677" cy="37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5597854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Илья Михайлович </a:t>
            </a:r>
          </a:p>
          <a:p>
            <a:pPr algn="ctr"/>
            <a:r>
              <a:rPr lang="ru-RU" sz="1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Литкенс</a:t>
            </a: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учитель истории</a:t>
            </a:r>
            <a:b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21 параллель</a:t>
            </a:r>
            <a:b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3492000" cy="3004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5" t="12284" r="19094"/>
          <a:stretch/>
        </p:blipFill>
        <p:spPr>
          <a:xfrm>
            <a:off x="3946213" y="836712"/>
            <a:ext cx="2412000" cy="41471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37740" y="5107429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Ольга Александровна </a:t>
            </a:r>
          </a:p>
          <a:p>
            <a:pPr algn="ctr"/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Ильина  </a:t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учитель физкультуры</a:t>
            </a:r>
            <a:b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 параллель</a:t>
            </a:r>
            <a:b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495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5444" y="5348420"/>
            <a:ext cx="3349460" cy="136815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Надежда Сергеевна Глаголева</a:t>
            </a:r>
            <a:b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  <a:b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 параллель</a:t>
            </a:r>
            <a: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5852" y="5109474"/>
            <a:ext cx="3752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Людмила Андреевна </a:t>
            </a:r>
          </a:p>
          <a:p>
            <a:pPr algn="ctr"/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Абрамова</a:t>
            </a:r>
            <a:b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 algn="ctr"/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26 параллель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6047"/>
          <a:stretch/>
        </p:blipFill>
        <p:spPr>
          <a:xfrm>
            <a:off x="383444" y="179294"/>
            <a:ext cx="2772000" cy="22030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1516" y="5931063"/>
            <a:ext cx="3275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Екатерина Викторовна Елисеева</a:t>
            </a:r>
            <a:b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 algn="ctr"/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18 параллель</a:t>
            </a: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/>
          <a:stretch/>
        </p:blipFill>
        <p:spPr>
          <a:xfrm>
            <a:off x="394668" y="2476654"/>
            <a:ext cx="2556000" cy="34484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2952"/>
          <a:stretch/>
        </p:blipFill>
        <p:spPr>
          <a:xfrm>
            <a:off x="6441958" y="1052736"/>
            <a:ext cx="2376000" cy="38679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8440"/>
          <a:stretch/>
        </p:blipFill>
        <p:spPr>
          <a:xfrm>
            <a:off x="3584998" y="1523877"/>
            <a:ext cx="2588185" cy="3985237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939444" y="167140"/>
            <a:ext cx="33607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Полина Андреевна Волкова</a:t>
            </a:r>
            <a:b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  <a:b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26 параллель</a:t>
            </a:r>
            <a:b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3" y="188640"/>
            <a:ext cx="2808000" cy="2730585"/>
          </a:xfrm>
          <a:prstGeom prst="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r="5815"/>
          <a:stretch/>
        </p:blipFill>
        <p:spPr bwMode="auto">
          <a:xfrm>
            <a:off x="5827059" y="599768"/>
            <a:ext cx="2868706" cy="44134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31129" y="404664"/>
            <a:ext cx="266429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Нина Владиславовна </a:t>
            </a:r>
            <a:r>
              <a:rPr lang="ru-RU" sz="1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Мишарина</a:t>
            </a: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(Семейко)</a:t>
            </a:r>
            <a:b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b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8 параллель</a:t>
            </a:r>
            <a:b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63522" y="5865385"/>
            <a:ext cx="475617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Дмитрий Юрьевич Королев </a:t>
            </a:r>
            <a: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учитель физики</a:t>
            </a:r>
            <a:b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 параллель</a:t>
            </a:r>
            <a:b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220072" y="4869160"/>
            <a:ext cx="414321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Маргарита Валерьевна </a:t>
            </a:r>
            <a:r>
              <a:rPr lang="ru-RU" sz="1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Крысанова</a:t>
            </a: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учитель немецкого языка</a:t>
            </a:r>
            <a:b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25 параллель</a:t>
            </a:r>
            <a:b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9266"/>
          <a:stretch/>
        </p:blipFill>
        <p:spPr>
          <a:xfrm>
            <a:off x="953611" y="3068959"/>
            <a:ext cx="4176000" cy="29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4" r="10202"/>
          <a:stretch/>
        </p:blipFill>
        <p:spPr>
          <a:xfrm>
            <a:off x="3779912" y="387095"/>
            <a:ext cx="2340000" cy="3972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0" r="35807" b="33673"/>
          <a:stretch/>
        </p:blipFill>
        <p:spPr>
          <a:xfrm>
            <a:off x="323528" y="87690"/>
            <a:ext cx="2556000" cy="258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41" r="15109" b="5704"/>
          <a:stretch/>
        </p:blipFill>
        <p:spPr>
          <a:xfrm rot="16200000">
            <a:off x="5658553" y="2186139"/>
            <a:ext cx="3960000" cy="23886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r="27394" b="14315"/>
          <a:stretch/>
        </p:blipFill>
        <p:spPr>
          <a:xfrm>
            <a:off x="333618" y="3645064"/>
            <a:ext cx="3240000" cy="242791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993" y="5812893"/>
            <a:ext cx="464400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Татьяна Антоновна </a:t>
            </a:r>
            <a:r>
              <a:rPr lang="ru-RU" sz="16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Шустилова</a:t>
            </a:r>
            <a: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33 параллель</a:t>
            </a:r>
            <a:b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074354" y="4376598"/>
            <a:ext cx="414321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Александра Викторовна</a:t>
            </a:r>
          </a:p>
          <a:p>
            <a: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Бассель</a:t>
            </a:r>
            <a: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учитель литературы</a:t>
            </a:r>
            <a:b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33 параллель</a:t>
            </a:r>
            <a:b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710959" y="5415347"/>
            <a:ext cx="414321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Анна Андреевна</a:t>
            </a:r>
          </a:p>
          <a:p>
            <a: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Бондарчук (</a:t>
            </a:r>
            <a:r>
              <a:rPr lang="ru-RU" sz="16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Курашова</a:t>
            </a:r>
            <a: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учитель экономики</a:t>
            </a:r>
            <a:b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31 параллель</a:t>
            </a:r>
            <a:b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383256" y="2565797"/>
            <a:ext cx="4442365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Ольга Дмитриевна </a:t>
            </a:r>
          </a:p>
          <a:p>
            <a: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Сретенская (</a:t>
            </a:r>
            <a:r>
              <a:rPr lang="ru-RU" sz="16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Литкенс</a:t>
            </a:r>
            <a: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учитель истории        32 параллель</a:t>
            </a:r>
            <a:br>
              <a:rPr lang="ru-RU" sz="16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98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Достойная смена</vt:lpstr>
      <vt:lpstr>Ольга Эдуардовна Шейнина  учитель истории 11 параллель  </vt:lpstr>
      <vt:lpstr>Надежда Сергеевна Глаголева учитель биологии 20 параллель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Достойная смена</dc:title>
  <dc:creator>irina</dc:creator>
  <cp:lastModifiedBy>irina</cp:lastModifiedBy>
  <cp:revision>62</cp:revision>
  <dcterms:created xsi:type="dcterms:W3CDTF">2015-11-23T16:24:18Z</dcterms:created>
  <dcterms:modified xsi:type="dcterms:W3CDTF">2015-11-27T14:31:16Z</dcterms:modified>
</cp:coreProperties>
</file>