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53" d="100"/>
          <a:sy n="53" d="100"/>
        </p:scale>
        <p:origin x="-8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D723-6D76-4F93-802F-AD0A380F1F94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F1BC-815D-4087-89A4-37BE38B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5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D723-6D76-4F93-802F-AD0A380F1F94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F1BC-815D-4087-89A4-37BE38B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91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D723-6D76-4F93-802F-AD0A380F1F94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F1BC-815D-4087-89A4-37BE38B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D723-6D76-4F93-802F-AD0A380F1F94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F1BC-815D-4087-89A4-37BE38B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37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D723-6D76-4F93-802F-AD0A380F1F94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F1BC-815D-4087-89A4-37BE38B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8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D723-6D76-4F93-802F-AD0A380F1F94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F1BC-815D-4087-89A4-37BE38B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1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D723-6D76-4F93-802F-AD0A380F1F94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F1BC-815D-4087-89A4-37BE38B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9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D723-6D76-4F93-802F-AD0A380F1F94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F1BC-815D-4087-89A4-37BE38B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D723-6D76-4F93-802F-AD0A380F1F94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F1BC-815D-4087-89A4-37BE38B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27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D723-6D76-4F93-802F-AD0A380F1F94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F1BC-815D-4087-89A4-37BE38B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68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D723-6D76-4F93-802F-AD0A380F1F94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F1BC-815D-4087-89A4-37BE38B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8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DD723-6D76-4F93-802F-AD0A380F1F94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AF1BC-815D-4087-89A4-37BE38B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1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052736"/>
            <a:ext cx="9144000" cy="4206329"/>
          </a:xfrm>
        </p:spPr>
        <p:txBody>
          <a:bodyPr>
            <a:noAutofit/>
          </a:bodyPr>
          <a:lstStyle/>
          <a:p>
            <a:r>
              <a:rPr lang="ru-RU" sz="5500" b="1" dirty="0" smtClean="0">
                <a:solidFill>
                  <a:srgbClr val="FF0066"/>
                </a:solidFill>
                <a:latin typeface="Comic Sans MS" pitchFamily="66" charset="0"/>
              </a:rPr>
              <a:t>Ветераны</a:t>
            </a:r>
            <a:r>
              <a:rPr lang="en-US" sz="5500" b="1" dirty="0" smtClean="0">
                <a:solidFill>
                  <a:srgbClr val="FF0066"/>
                </a:solidFill>
                <a:latin typeface="Comic Sans MS" pitchFamily="66" charset="0"/>
              </a:rPr>
              <a:t/>
            </a:r>
            <a:br>
              <a:rPr lang="en-US" sz="5500" b="1" dirty="0" smtClean="0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sz="800" b="1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ru-RU" sz="5500" b="1" dirty="0" smtClean="0">
                <a:solidFill>
                  <a:srgbClr val="FF0066"/>
                </a:solidFill>
                <a:latin typeface="Comic Sans MS" pitchFamily="66" charset="0"/>
              </a:rPr>
              <a:t/>
            </a:r>
            <a:br>
              <a:rPr lang="ru-RU" sz="5500" b="1" dirty="0" smtClean="0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sz="5500" b="1" dirty="0" smtClean="0">
                <a:solidFill>
                  <a:srgbClr val="FF0066"/>
                </a:solidFill>
                <a:latin typeface="Comic Sans MS" pitchFamily="66" charset="0"/>
              </a:rPr>
              <a:t>Московской гимназии</a:t>
            </a:r>
            <a:r>
              <a:rPr lang="en-US" sz="5500" b="1" dirty="0" smtClean="0">
                <a:solidFill>
                  <a:srgbClr val="FF0066"/>
                </a:solidFill>
                <a:latin typeface="Comic Sans MS" pitchFamily="66" charset="0"/>
              </a:rPr>
              <a:t/>
            </a:r>
            <a:br>
              <a:rPr lang="en-US" sz="5500" b="1" dirty="0" smtClean="0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sz="1200" b="1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US" sz="5500" b="1" dirty="0" smtClean="0">
                <a:solidFill>
                  <a:srgbClr val="FF0066"/>
                </a:solidFill>
                <a:latin typeface="Comic Sans MS" pitchFamily="66" charset="0"/>
              </a:rPr>
              <a:t/>
            </a:r>
            <a:br>
              <a:rPr lang="en-US" sz="5500" b="1" dirty="0" smtClean="0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sz="5500" b="1" dirty="0" smtClean="0">
                <a:solidFill>
                  <a:srgbClr val="FF0066"/>
                </a:solidFill>
                <a:latin typeface="Comic Sans MS" pitchFamily="66" charset="0"/>
              </a:rPr>
              <a:t>на Юго-Западе </a:t>
            </a:r>
            <a:r>
              <a:rPr lang="en-US" sz="5500" b="1" dirty="0" smtClean="0">
                <a:solidFill>
                  <a:srgbClr val="FF0066"/>
                </a:solidFill>
                <a:latin typeface="Comic Sans MS" pitchFamily="66" charset="0"/>
              </a:rPr>
              <a:t>N </a:t>
            </a:r>
            <a:r>
              <a:rPr lang="ru-RU" sz="5500" b="1" dirty="0" smtClean="0">
                <a:solidFill>
                  <a:srgbClr val="FF0066"/>
                </a:solidFill>
                <a:latin typeface="Comic Sans MS" pitchFamily="66" charset="0"/>
              </a:rPr>
              <a:t>1543</a:t>
            </a:r>
            <a:r>
              <a:rPr lang="ru-RU" sz="5500" b="1" dirty="0">
                <a:solidFill>
                  <a:srgbClr val="0000FF"/>
                </a:solidFill>
              </a:rPr>
              <a:t/>
            </a:r>
            <a:br>
              <a:rPr lang="ru-RU" sz="5500" b="1" dirty="0">
                <a:solidFill>
                  <a:srgbClr val="0000FF"/>
                </a:solidFill>
              </a:rPr>
            </a:br>
            <a:endParaRPr lang="ru-RU" sz="5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047694"/>
              </p:ext>
            </p:extLst>
          </p:nvPr>
        </p:nvGraphicFramePr>
        <p:xfrm>
          <a:off x="251520" y="332657"/>
          <a:ext cx="8568952" cy="6115744"/>
        </p:xfrm>
        <a:graphic>
          <a:graphicData uri="http://schemas.openxmlformats.org/drawingml/2006/table">
            <a:tbl>
              <a:tblPr/>
              <a:tblGrid>
                <a:gridCol w="8568952"/>
              </a:tblGrid>
              <a:tr h="61157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0" dirty="0" smtClean="0"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Спасибо </a:t>
                      </a:r>
                      <a:r>
                        <a:rPr lang="ru-RU" sz="4000" dirty="0"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Вам, дорогие учителя, </a:t>
                      </a:r>
                      <a:endParaRPr lang="ru-RU" sz="4000" dirty="0" smtClean="0">
                        <a:solidFill>
                          <a:srgbClr val="FF0066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algn="ctr" fontAlgn="t"/>
                      <a:r>
                        <a:rPr lang="ru-RU" sz="4000" dirty="0" smtClean="0"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за </a:t>
                      </a:r>
                      <a:r>
                        <a:rPr lang="ru-RU" sz="4000" dirty="0"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то что в течение стольких лет учите нас </a:t>
                      </a:r>
                      <a:r>
                        <a:rPr lang="ru-RU" sz="4000" dirty="0" smtClean="0"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не </a:t>
                      </a:r>
                      <a:r>
                        <a:rPr lang="ru-RU" sz="4000" dirty="0"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только своим предметам, </a:t>
                      </a:r>
                      <a:r>
                        <a:rPr lang="ru-RU" sz="4000" dirty="0" smtClean="0"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но </a:t>
                      </a:r>
                      <a:r>
                        <a:rPr lang="ru-RU" sz="4000" dirty="0"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и учите быть </a:t>
                      </a:r>
                      <a:r>
                        <a:rPr lang="ru-RU" sz="4000" dirty="0" smtClean="0"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Человеком. </a:t>
                      </a:r>
                    </a:p>
                    <a:p>
                      <a:pPr algn="ctr" fontAlgn="t"/>
                      <a:r>
                        <a:rPr lang="ru-RU" sz="4000" dirty="0" smtClean="0"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Спасибо </a:t>
                      </a:r>
                      <a:r>
                        <a:rPr lang="ru-RU" sz="4000" dirty="0"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за то, </a:t>
                      </a:r>
                      <a:endParaRPr lang="ru-RU" sz="4000" dirty="0" smtClean="0">
                        <a:solidFill>
                          <a:srgbClr val="FF0066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algn="ctr" fontAlgn="t"/>
                      <a:r>
                        <a:rPr lang="ru-RU" sz="4000" dirty="0" smtClean="0"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что </a:t>
                      </a:r>
                      <a:r>
                        <a:rPr lang="ru-RU" sz="4000" dirty="0"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уже так много лет вы являетесь образцом поведения </a:t>
                      </a:r>
                      <a:endParaRPr lang="ru-RU" sz="4000" dirty="0" smtClean="0">
                        <a:solidFill>
                          <a:srgbClr val="FF0066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algn="ctr" fontAlgn="t"/>
                      <a:r>
                        <a:rPr lang="ru-RU" sz="4000" dirty="0" smtClean="0"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и </a:t>
                      </a:r>
                      <a:r>
                        <a:rPr lang="ru-RU" sz="4000" dirty="0"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мыслей для всех </a:t>
                      </a:r>
                      <a:r>
                        <a:rPr lang="ru-RU" sz="4000" dirty="0" smtClean="0"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нас</a:t>
                      </a:r>
                      <a:r>
                        <a:rPr lang="en-US" sz="4000" dirty="0" smtClean="0"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  <a:endParaRPr lang="ru-RU" sz="4000" dirty="0">
                        <a:solidFill>
                          <a:srgbClr val="FF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2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488951"/>
            <a:ext cx="2658169" cy="381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515428"/>
            <a:ext cx="2811463" cy="416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0" r="22063"/>
          <a:stretch/>
        </p:blipFill>
        <p:spPr bwMode="auto">
          <a:xfrm>
            <a:off x="323528" y="1074546"/>
            <a:ext cx="2867000" cy="38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909521"/>
            <a:ext cx="316835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Юрий Владимирович </a:t>
            </a:r>
            <a:r>
              <a:rPr lang="ru-RU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Завельский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директор гимназии,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Народный Учитель России</a:t>
            </a:r>
          </a:p>
          <a:p>
            <a:pPr>
              <a:lnSpc>
                <a:spcPct val="70000"/>
              </a:lnSpc>
            </a:pP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6949" y="5300834"/>
            <a:ext cx="2319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Лариса Давидовна </a:t>
            </a:r>
            <a:r>
              <a:rPr lang="ru-RU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Гуткина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Заслуженный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РФ</a:t>
            </a:r>
          </a:p>
          <a:p>
            <a:pPr algn="ctr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5762499"/>
            <a:ext cx="28708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Александр Юльевич Волохов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физики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Почётный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работник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образования РФ</a:t>
            </a:r>
          </a:p>
          <a:p>
            <a:pPr algn="ctr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7028" y="332656"/>
            <a:ext cx="62646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66"/>
                </a:solidFill>
                <a:latin typeface="Comic Sans MS" pitchFamily="66" charset="0"/>
              </a:rPr>
              <a:t>Работают в гимназии 40 лет</a:t>
            </a:r>
          </a:p>
          <a:p>
            <a:pPr algn="ctr"/>
            <a:endParaRPr lang="ru-RU" sz="24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1377"/>
            <a:ext cx="1935970" cy="292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70" y="262849"/>
            <a:ext cx="1949292" cy="289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4" y="79338"/>
            <a:ext cx="2962063" cy="197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4" y="2850972"/>
            <a:ext cx="2349694" cy="343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50" y="4022884"/>
            <a:ext cx="3240360" cy="214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40353" y="3226028"/>
            <a:ext cx="2702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Надежда Геннадьевна Сорокина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библиотекарь</a:t>
            </a:r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4359" y="3187508"/>
            <a:ext cx="27254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Галина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Владимировна Пикалова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психолог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Почётный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работник</a:t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образования РФ</a:t>
            </a:r>
          </a:p>
          <a:p>
            <a:pPr algn="ctr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073663"/>
            <a:ext cx="3420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Ольга Евгеньевна Потапова 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учитель русского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языка и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Заслуженный Учитель РФ</a:t>
            </a:r>
          </a:p>
          <a:p>
            <a:pPr algn="ctr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82" y="6365557"/>
            <a:ext cx="40180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Людмила Александровна </a:t>
            </a:r>
            <a:r>
              <a:rPr lang="ru-RU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Багаева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учитель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музыки</a:t>
            </a:r>
          </a:p>
          <a:p>
            <a:pPr algn="ctr"/>
            <a:endParaRPr lang="ru-RU" sz="12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4012" y="6223119"/>
            <a:ext cx="2550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Галина Алексеевна </a:t>
            </a:r>
            <a:r>
              <a:rPr lang="ru-RU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Буздакова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ехнический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работник</a:t>
            </a:r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6" y="116632"/>
            <a:ext cx="3087166" cy="204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38620"/>
            <a:ext cx="2255379" cy="338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8" t="6172" b="5283"/>
          <a:stretch/>
        </p:blipFill>
        <p:spPr bwMode="auto">
          <a:xfrm>
            <a:off x="5597924" y="3501008"/>
            <a:ext cx="3286486" cy="233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797" y="3002240"/>
            <a:ext cx="2088232" cy="305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858307" cy="256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993" y="2154301"/>
            <a:ext cx="30656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Наталия Анатольевна </a:t>
            </a:r>
            <a:r>
              <a:rPr lang="ru-RU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Ксенафонтова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ехнический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работник</a:t>
            </a:r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16" y="6021288"/>
            <a:ext cx="26945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Виктор Михайлович </a:t>
            </a:r>
            <a:r>
              <a:rPr lang="ru-RU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Виленский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географии Почётный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работник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образования г. Москвы</a:t>
            </a:r>
          </a:p>
          <a:p>
            <a:pPr algn="ctr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5764681"/>
            <a:ext cx="3851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Елена Дмитриевна </a:t>
            </a:r>
            <a:r>
              <a:rPr lang="ru-RU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Волжина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русского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языка и литературы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Заслуженный Учитель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Лауреат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премии мэра г. Москвы</a:t>
            </a:r>
          </a:p>
          <a:p>
            <a:pPr algn="ctr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1488" y="6021287"/>
            <a:ext cx="2511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Татьяна Ильинична Данилова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математики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Заслуженный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РФ</a:t>
            </a:r>
          </a:p>
          <a:p>
            <a:pPr algn="ctr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2656442"/>
            <a:ext cx="3880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Леонид Александрович </a:t>
            </a:r>
            <a:r>
              <a:rPr lang="ru-RU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Кацва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учитель истории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Лауреат премии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мэра г.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Москвы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Почётный работник общего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образования РФ</a:t>
            </a:r>
          </a:p>
          <a:p>
            <a:pPr algn="ctr"/>
            <a:endParaRPr lang="ru-RU" sz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8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3" y="407044"/>
            <a:ext cx="2535731" cy="381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07" y="996095"/>
            <a:ext cx="2736304" cy="410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330126"/>
            <a:ext cx="260859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938" y="4270019"/>
            <a:ext cx="305404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Софья Филипповна Либерова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русского языка и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Почётный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работник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общего образования РФ</a:t>
            </a:r>
          </a:p>
          <a:p>
            <a:pPr algn="ctr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9236" y="5229200"/>
            <a:ext cx="2721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Валентина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Анатольевна Руднева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химии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Заслуженный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РФ</a:t>
            </a:r>
          </a:p>
          <a:p>
            <a:pPr algn="ctr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14218" y="6078487"/>
            <a:ext cx="3107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Владимир Владимирович Литвиненко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технологии</a:t>
            </a:r>
          </a:p>
          <a:p>
            <a:pPr algn="ctr"/>
            <a:endParaRPr lang="ru-RU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42" y="222914"/>
            <a:ext cx="3277953" cy="234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93" y="156696"/>
            <a:ext cx="247824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29" y="4055496"/>
            <a:ext cx="2952328" cy="208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2" y="3222261"/>
            <a:ext cx="2809188" cy="301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6696"/>
            <a:ext cx="212725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787" y="2568856"/>
            <a:ext cx="3799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Борис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Петрович </a:t>
            </a:r>
            <a:r>
              <a:rPr lang="ru-RU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Гейдман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учитель математики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Заслуженный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РФ</a:t>
            </a:r>
          </a:p>
          <a:p>
            <a:pPr algn="ctr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3910" y="3498643"/>
            <a:ext cx="2478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Виктор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Васильевич Кулагин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физкультуры</a:t>
            </a:r>
          </a:p>
          <a:p>
            <a:pPr algn="ctr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9103" y="6114581"/>
            <a:ext cx="336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Маргарита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Анатольевна Кукина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русского языка и литературы</a:t>
            </a:r>
          </a:p>
          <a:p>
            <a:pPr algn="ctr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768" y="6234092"/>
            <a:ext cx="4247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Инесса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Владимировна Раскина учитель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математики</a:t>
            </a:r>
          </a:p>
          <a:p>
            <a:pPr algn="ctr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2068" y="3511455"/>
            <a:ext cx="2751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Марина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Леонидовна Степанова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химии </a:t>
            </a:r>
          </a:p>
          <a:p>
            <a:pPr algn="ctr"/>
            <a:endParaRPr lang="ru-RU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7" b="-1"/>
          <a:stretch/>
        </p:blipFill>
        <p:spPr bwMode="auto">
          <a:xfrm>
            <a:off x="474730" y="186788"/>
            <a:ext cx="2199254" cy="292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48" y="522932"/>
            <a:ext cx="30480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0" y="3857698"/>
            <a:ext cx="3456384" cy="23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4"/>
          <a:stretch/>
        </p:blipFill>
        <p:spPr bwMode="auto">
          <a:xfrm>
            <a:off x="6503368" y="186788"/>
            <a:ext cx="2336985" cy="292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393" y="3760222"/>
            <a:ext cx="338931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56004" y="3042537"/>
            <a:ext cx="4276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Ирина Викторовна </a:t>
            </a:r>
            <a:r>
              <a:rPr lang="ru-RU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Дорожинская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читель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русского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языка и литературы,</a:t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Почётный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работник общего образования РФ</a:t>
            </a:r>
          </a:p>
          <a:p>
            <a:pPr algn="ctr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0272" y="2556417"/>
            <a:ext cx="2422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Наталья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Юрьевна Бессонова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математики</a:t>
            </a:r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1784" y="3063198"/>
            <a:ext cx="296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Марина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Михайловна Букина 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русского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языка и литературы</a:t>
            </a:r>
          </a:p>
          <a:p>
            <a:pPr algn="ctr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0929" y="6166535"/>
            <a:ext cx="47525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Сергей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Менделевич Глаголев 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биологии   кандидат биологических наук</a:t>
            </a:r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7394" y="6119336"/>
            <a:ext cx="3389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Виталий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Дмитриевич Арнольд 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информатики</a:t>
            </a:r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9" y="106124"/>
            <a:ext cx="2016224" cy="302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2"/>
          <a:stretch/>
        </p:blipFill>
        <p:spPr bwMode="auto">
          <a:xfrm>
            <a:off x="5917126" y="4019504"/>
            <a:ext cx="3083366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1" y="3789040"/>
            <a:ext cx="2486237" cy="285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06" y="7124"/>
            <a:ext cx="2088232" cy="314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9"/>
            <a:ext cx="2124236" cy="309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841" y="3142709"/>
            <a:ext cx="2603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Анатольевич Ермаков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физкультуры</a:t>
            </a:r>
          </a:p>
          <a:p>
            <a:pPr algn="ctr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890" y="5748595"/>
            <a:ext cx="2256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Игоревна Теплова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математики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Заслуженный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РФ</a:t>
            </a:r>
          </a:p>
          <a:p>
            <a:pPr algn="ctr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9577" y="4203059"/>
            <a:ext cx="212365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Александр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Вячеславович</a:t>
            </a:r>
          </a:p>
          <a:p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Хачатурян</a:t>
            </a:r>
            <a:endParaRPr lang="ru-RU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 математики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Почётный работник</a:t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образования РФ</a:t>
            </a:r>
          </a:p>
          <a:p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7646" y="3153127"/>
            <a:ext cx="3670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Эдуардовна Шейнина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истории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Почётный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работник общего образования РФ</a:t>
            </a:r>
          </a:p>
          <a:p>
            <a:pPr algn="ctr"/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332656"/>
            <a:ext cx="1970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Андрей Николаевич</a:t>
            </a:r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Квашенко</a:t>
            </a:r>
          </a:p>
          <a:p>
            <a:pPr algn="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учитель биологии</a:t>
            </a:r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6" y="272422"/>
            <a:ext cx="3312368" cy="221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0"/>
          <a:stretch/>
        </p:blipFill>
        <p:spPr bwMode="auto">
          <a:xfrm>
            <a:off x="323528" y="3192745"/>
            <a:ext cx="2094094" cy="290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590" y="244007"/>
            <a:ext cx="2304256" cy="344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3" r="20189"/>
          <a:stretch/>
        </p:blipFill>
        <p:spPr bwMode="auto">
          <a:xfrm>
            <a:off x="6021541" y="4401018"/>
            <a:ext cx="2883732" cy="222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00" y="260648"/>
            <a:ext cx="220037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5067" y="2522061"/>
            <a:ext cx="26546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Наталья Николаевна Любимова 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информатики</a:t>
            </a:r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8611" y="4436658"/>
            <a:ext cx="271965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Елена Всеволодовна Терещенко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русского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языка</a:t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  <a:endParaRPr lang="ru-RU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Заслуженный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г. Москвы</a:t>
            </a:r>
          </a:p>
          <a:p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1874" y="3693132"/>
            <a:ext cx="2653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Наталия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Викторовна Шаронова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физики, доктор наук</a:t>
            </a:r>
          </a:p>
          <a:p>
            <a:pPr algn="ctr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5559" y="3284984"/>
            <a:ext cx="2859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Сергей Дмитриевич Павловский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дминистратор сайта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гимназии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8611" y="5844407"/>
            <a:ext cx="3590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Алексей Валерьевич Кузнецов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истории и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обществознания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Почётный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работник общего образования РФ</a:t>
            </a:r>
          </a:p>
          <a:p>
            <a:pPr algn="r"/>
            <a:endParaRPr lang="ru-RU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298</TotalTime>
  <Words>234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Ветераны   Московской гимназии   на Юго-Западе N 1543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Ветераны Гимназии 1543</dc:title>
  <dc:creator>Dasha</dc:creator>
  <cp:lastModifiedBy>irina</cp:lastModifiedBy>
  <cp:revision>36</cp:revision>
  <dcterms:created xsi:type="dcterms:W3CDTF">2015-11-14T19:51:38Z</dcterms:created>
  <dcterms:modified xsi:type="dcterms:W3CDTF">2015-11-27T14:18:59Z</dcterms:modified>
</cp:coreProperties>
</file>